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2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</p:sldIdLst>
  <p:sldSz cy="5143500" cx="9144000"/>
  <p:notesSz cx="6858000" cy="9144000"/>
  <p:embeddedFontLst>
    <p:embeddedFont>
      <p:font typeface="Montserrat SemiBold"/>
      <p:regular r:id="rId10"/>
      <p:bold r:id="rId11"/>
      <p:italic r:id="rId12"/>
      <p:boldItalic r:id="rId13"/>
    </p:embeddedFont>
    <p:embeddedFont>
      <p:font typeface="Montserrat"/>
      <p:regular r:id="rId14"/>
      <p:bold r:id="rId15"/>
      <p:italic r:id="rId16"/>
      <p:boldItalic r:id="rId17"/>
    </p:embeddedFont>
    <p:embeddedFont>
      <p:font typeface="Nunito Sans SemiBold"/>
      <p:regular r:id="rId18"/>
      <p:bold r:id="rId19"/>
      <p:italic r:id="rId20"/>
      <p:boldItalic r:id="rId21"/>
    </p:embeddedFont>
    <p:embeddedFont>
      <p:font typeface="Montserrat ExtraBold"/>
      <p:bold r:id="rId22"/>
      <p:boldItalic r:id="rId23"/>
    </p:embeddedFont>
    <p:embeddedFont>
      <p:font typeface="Nunito Sans"/>
      <p:regular r:id="rId24"/>
      <p:bold r:id="rId25"/>
      <p:italic r:id="rId26"/>
      <p:boldItalic r:id="rId27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NunitoSansSemiBold-italic.fntdata"/><Relationship Id="rId22" Type="http://schemas.openxmlformats.org/officeDocument/2006/relationships/font" Target="fonts/MontserratExtraBold-bold.fntdata"/><Relationship Id="rId21" Type="http://schemas.openxmlformats.org/officeDocument/2006/relationships/font" Target="fonts/NunitoSansSemiBold-boldItalic.fntdata"/><Relationship Id="rId24" Type="http://schemas.openxmlformats.org/officeDocument/2006/relationships/font" Target="fonts/NunitoSans-regular.fntdata"/><Relationship Id="rId23" Type="http://schemas.openxmlformats.org/officeDocument/2006/relationships/font" Target="fonts/MontserratExtraBold-boldItalic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font" Target="fonts/NunitoSans-italic.fntdata"/><Relationship Id="rId25" Type="http://schemas.openxmlformats.org/officeDocument/2006/relationships/font" Target="fonts/NunitoSans-bold.fntdata"/><Relationship Id="rId27" Type="http://schemas.openxmlformats.org/officeDocument/2006/relationships/font" Target="fonts/NunitoSans-bold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11" Type="http://schemas.openxmlformats.org/officeDocument/2006/relationships/font" Target="fonts/MontserratSemiBold-bold.fntdata"/><Relationship Id="rId10" Type="http://schemas.openxmlformats.org/officeDocument/2006/relationships/font" Target="fonts/MontserratSemiBold-regular.fntdata"/><Relationship Id="rId13" Type="http://schemas.openxmlformats.org/officeDocument/2006/relationships/font" Target="fonts/MontserratSemiBold-boldItalic.fntdata"/><Relationship Id="rId12" Type="http://schemas.openxmlformats.org/officeDocument/2006/relationships/font" Target="fonts/MontserratSemiBold-italic.fntdata"/><Relationship Id="rId15" Type="http://schemas.openxmlformats.org/officeDocument/2006/relationships/font" Target="fonts/Montserrat-bold.fntdata"/><Relationship Id="rId14" Type="http://schemas.openxmlformats.org/officeDocument/2006/relationships/font" Target="fonts/Montserrat-regular.fntdata"/><Relationship Id="rId17" Type="http://schemas.openxmlformats.org/officeDocument/2006/relationships/font" Target="fonts/Montserrat-boldItalic.fntdata"/><Relationship Id="rId16" Type="http://schemas.openxmlformats.org/officeDocument/2006/relationships/font" Target="fonts/Montserrat-italic.fntdata"/><Relationship Id="rId19" Type="http://schemas.openxmlformats.org/officeDocument/2006/relationships/font" Target="fonts/NunitoSansSemiBold-bold.fntdata"/><Relationship Id="rId18" Type="http://schemas.openxmlformats.org/officeDocument/2006/relationships/font" Target="fonts/NunitoSansSemiBold-regular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g41342340ac_0_5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" name="Google Shape;44;g41342340ac_0_5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Layout “Title”: Diperuntukkan penulisan judul presentasi, subjudul dan keterangan lain seperti nama dan NIM.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Anda dapat menambahkan background gambar pada slide ini.</a:t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g41342340ac_0_4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" name="Google Shape;51;g41342340ac_0_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Layout “Section header”: Diperuntukkan penulisan judul bab, subbab atau bagian presentasi.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Anda dapat menambahkan background gambar pada slide ini.</a:t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1f87997393_0_82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g1f87997393_0_8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Layout “Content”: Diperuntukkan penulisan konten presentasi.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Anda dapat menambahkan background gambar pada slide ini.</a:t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41342340ac_0_4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Google Shape;62;g41342340ac_0_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Layout “Blank”: Diperuntukkan sebagai penutup presentasi.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Anda dapat menambahkan background gambar pada slide ini.</a:t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1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1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" type="title">
  <p:cSld name="TITLE">
    <p:bg>
      <p:bgPr>
        <a:solidFill>
          <a:srgbClr val="FFFFFF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0" y="-475"/>
            <a:ext cx="9144000" cy="5143500"/>
          </a:xfrm>
          <a:prstGeom prst="rect">
            <a:avLst/>
          </a:prstGeom>
          <a:solidFill>
            <a:srgbClr val="FFFFFF">
              <a:alpha val="86670"/>
            </a:srgbClr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" name="Google Shape;11;p2"/>
          <p:cNvSpPr txBox="1"/>
          <p:nvPr>
            <p:ph type="ctrTitle"/>
          </p:nvPr>
        </p:nvSpPr>
        <p:spPr>
          <a:xfrm>
            <a:off x="1828800" y="1578400"/>
            <a:ext cx="6303600" cy="15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28A15"/>
              </a:buClr>
              <a:buSzPts val="4800"/>
              <a:buNone/>
              <a:defRPr sz="4800">
                <a:solidFill>
                  <a:srgbClr val="F28A15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12" name="Google Shape;12;p2"/>
          <p:cNvSpPr txBox="1"/>
          <p:nvPr>
            <p:ph idx="1" type="subTitle"/>
          </p:nvPr>
        </p:nvSpPr>
        <p:spPr>
          <a:xfrm>
            <a:off x="3847300" y="3462900"/>
            <a:ext cx="4726200" cy="1111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Font typeface="Nunito Sans SemiBold"/>
              <a:buNone/>
              <a:defRPr>
                <a:latin typeface="Nunito Sans SemiBold"/>
                <a:ea typeface="Nunito Sans SemiBold"/>
                <a:cs typeface="Nunito Sans SemiBold"/>
                <a:sym typeface="Nunito Sans SemiBold"/>
              </a:defRPr>
            </a:lvl1pPr>
            <a:lvl2pPr lvl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300"/>
              <a:buFont typeface="Nunito Sans SemiBold"/>
              <a:buNone/>
              <a:defRPr sz="1300">
                <a:latin typeface="Nunito Sans SemiBold"/>
                <a:ea typeface="Nunito Sans SemiBold"/>
                <a:cs typeface="Nunito Sans SemiBold"/>
                <a:sym typeface="Nunito Sans SemiBold"/>
              </a:defRPr>
            </a:lvl2pPr>
            <a:lvl3pPr lvl="2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300"/>
              <a:buFont typeface="Nunito Sans SemiBold"/>
              <a:buNone/>
              <a:defRPr sz="1300">
                <a:latin typeface="Nunito Sans SemiBold"/>
                <a:ea typeface="Nunito Sans SemiBold"/>
                <a:cs typeface="Nunito Sans SemiBold"/>
                <a:sym typeface="Nunito Sans SemiBold"/>
              </a:defRPr>
            </a:lvl3pPr>
            <a:lvl4pPr lvl="3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300"/>
              <a:buFont typeface="Nunito Sans SemiBold"/>
              <a:buNone/>
              <a:defRPr sz="1300">
                <a:latin typeface="Nunito Sans SemiBold"/>
                <a:ea typeface="Nunito Sans SemiBold"/>
                <a:cs typeface="Nunito Sans SemiBold"/>
                <a:sym typeface="Nunito Sans SemiBold"/>
              </a:defRPr>
            </a:lvl4pPr>
            <a:lvl5pPr lvl="4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300"/>
              <a:buFont typeface="Nunito Sans SemiBold"/>
              <a:buNone/>
              <a:defRPr sz="1300">
                <a:latin typeface="Nunito Sans SemiBold"/>
                <a:ea typeface="Nunito Sans SemiBold"/>
                <a:cs typeface="Nunito Sans SemiBold"/>
                <a:sym typeface="Nunito Sans SemiBold"/>
              </a:defRPr>
            </a:lvl5pPr>
            <a:lvl6pPr lvl="5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300"/>
              <a:buFont typeface="Nunito Sans SemiBold"/>
              <a:buNone/>
              <a:defRPr sz="1300">
                <a:latin typeface="Nunito Sans SemiBold"/>
                <a:ea typeface="Nunito Sans SemiBold"/>
                <a:cs typeface="Nunito Sans SemiBold"/>
                <a:sym typeface="Nunito Sans SemiBold"/>
              </a:defRPr>
            </a:lvl6pPr>
            <a:lvl7pPr lvl="6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300"/>
              <a:buFont typeface="Nunito Sans SemiBold"/>
              <a:buNone/>
              <a:defRPr sz="1300">
                <a:latin typeface="Nunito Sans SemiBold"/>
                <a:ea typeface="Nunito Sans SemiBold"/>
                <a:cs typeface="Nunito Sans SemiBold"/>
                <a:sym typeface="Nunito Sans SemiBold"/>
              </a:defRPr>
            </a:lvl7pPr>
            <a:lvl8pPr lvl="7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300"/>
              <a:buFont typeface="Nunito Sans SemiBold"/>
              <a:buNone/>
              <a:defRPr sz="1300">
                <a:latin typeface="Nunito Sans SemiBold"/>
                <a:ea typeface="Nunito Sans SemiBold"/>
                <a:cs typeface="Nunito Sans SemiBold"/>
                <a:sym typeface="Nunito Sans SemiBold"/>
              </a:defRPr>
            </a:lvl8pPr>
            <a:lvl9pPr lvl="8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SzPts val="1300"/>
              <a:buFont typeface="Nunito Sans SemiBold"/>
              <a:buNone/>
              <a:defRPr sz="1300">
                <a:latin typeface="Nunito Sans SemiBold"/>
                <a:ea typeface="Nunito Sans SemiBold"/>
                <a:cs typeface="Nunito Sans SemiBold"/>
                <a:sym typeface="Nunito Sans SemiBold"/>
              </a:defRPr>
            </a:lvl9pPr>
          </a:lstStyle>
          <a:p/>
        </p:txBody>
      </p:sp>
      <p:sp>
        <p:nvSpPr>
          <p:cNvPr id="13" name="Google Shape;13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 b="1">
                <a:solidFill>
                  <a:srgbClr val="F28A15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buNone/>
              <a:defRPr b="1">
                <a:solidFill>
                  <a:srgbClr val="F28A15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>
              <a:buNone/>
              <a:defRPr b="1">
                <a:solidFill>
                  <a:srgbClr val="F28A15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>
              <a:buNone/>
              <a:defRPr b="1">
                <a:solidFill>
                  <a:srgbClr val="F28A15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>
              <a:buNone/>
              <a:defRPr b="1">
                <a:solidFill>
                  <a:srgbClr val="F28A15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>
              <a:buNone/>
              <a:defRPr b="1">
                <a:solidFill>
                  <a:srgbClr val="F28A15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>
              <a:buNone/>
              <a:defRPr b="1">
                <a:solidFill>
                  <a:srgbClr val="F28A15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>
              <a:buNone/>
              <a:defRPr b="1">
                <a:solidFill>
                  <a:srgbClr val="F28A15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>
              <a:buNone/>
              <a:defRPr b="1">
                <a:solidFill>
                  <a:srgbClr val="F28A15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14" name="Google Shape;14;p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1818467"/>
            <a:ext cx="3420000" cy="3324559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Google Shape;15;p2"/>
          <p:cNvSpPr txBox="1"/>
          <p:nvPr>
            <p:ph idx="2" type="subTitle"/>
          </p:nvPr>
        </p:nvSpPr>
        <p:spPr>
          <a:xfrm>
            <a:off x="1828800" y="1274175"/>
            <a:ext cx="4726200" cy="50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Font typeface="Montserrat ExtraBold"/>
              <a:buNone/>
              <a:defRPr>
                <a:latin typeface="Montserrat ExtraBold"/>
                <a:ea typeface="Montserrat ExtraBold"/>
                <a:cs typeface="Montserrat ExtraBold"/>
                <a:sym typeface="Montserrat ExtraBold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Font typeface="Montserrat ExtraBold"/>
              <a:buNone/>
              <a:defRPr sz="1300">
                <a:latin typeface="Montserrat ExtraBold"/>
                <a:ea typeface="Montserrat ExtraBold"/>
                <a:cs typeface="Montserrat ExtraBold"/>
                <a:sym typeface="Montserrat ExtraBold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Font typeface="Montserrat ExtraBold"/>
              <a:buNone/>
              <a:defRPr sz="1300">
                <a:latin typeface="Montserrat ExtraBold"/>
                <a:ea typeface="Montserrat ExtraBold"/>
                <a:cs typeface="Montserrat ExtraBold"/>
                <a:sym typeface="Montserrat ExtraBold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Font typeface="Montserrat ExtraBold"/>
              <a:buNone/>
              <a:defRPr sz="1300">
                <a:latin typeface="Montserrat ExtraBold"/>
                <a:ea typeface="Montserrat ExtraBold"/>
                <a:cs typeface="Montserrat ExtraBold"/>
                <a:sym typeface="Montserrat ExtraBold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Font typeface="Montserrat ExtraBold"/>
              <a:buNone/>
              <a:defRPr sz="1300">
                <a:latin typeface="Montserrat ExtraBold"/>
                <a:ea typeface="Montserrat ExtraBold"/>
                <a:cs typeface="Montserrat ExtraBold"/>
                <a:sym typeface="Montserrat ExtraBold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Font typeface="Montserrat ExtraBold"/>
              <a:buNone/>
              <a:defRPr sz="1300">
                <a:latin typeface="Montserrat ExtraBold"/>
                <a:ea typeface="Montserrat ExtraBold"/>
                <a:cs typeface="Montserrat ExtraBold"/>
                <a:sym typeface="Montserrat ExtraBold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Font typeface="Montserrat ExtraBold"/>
              <a:buNone/>
              <a:defRPr sz="1300">
                <a:latin typeface="Montserrat ExtraBold"/>
                <a:ea typeface="Montserrat ExtraBold"/>
                <a:cs typeface="Montserrat ExtraBold"/>
                <a:sym typeface="Montserrat ExtraBold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Font typeface="Montserrat ExtraBold"/>
              <a:buNone/>
              <a:defRPr sz="1300">
                <a:latin typeface="Montserrat ExtraBold"/>
                <a:ea typeface="Montserrat ExtraBold"/>
                <a:cs typeface="Montserrat ExtraBold"/>
                <a:sym typeface="Montserrat ExtraBold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Font typeface="Montserrat ExtraBold"/>
              <a:buNone/>
              <a:defRPr sz="1300">
                <a:latin typeface="Montserrat ExtraBold"/>
                <a:ea typeface="Montserrat ExtraBold"/>
                <a:cs typeface="Montserrat ExtraBold"/>
                <a:sym typeface="Montserrat ExtraBold"/>
              </a:defRPr>
            </a:lvl9pPr>
          </a:lstStyle>
          <a:p/>
        </p:txBody>
      </p:sp>
      <p:grpSp>
        <p:nvGrpSpPr>
          <p:cNvPr id="16" name="Google Shape;16;p2"/>
          <p:cNvGrpSpPr/>
          <p:nvPr/>
        </p:nvGrpSpPr>
        <p:grpSpPr>
          <a:xfrm>
            <a:off x="6871500" y="-475"/>
            <a:ext cx="2272500" cy="2529775"/>
            <a:chOff x="6871500" y="-475"/>
            <a:chExt cx="2272500" cy="2529775"/>
          </a:xfrm>
        </p:grpSpPr>
        <p:sp>
          <p:nvSpPr>
            <p:cNvPr id="17" name="Google Shape;17;p2"/>
            <p:cNvSpPr/>
            <p:nvPr/>
          </p:nvSpPr>
          <p:spPr>
            <a:xfrm rot="5400000">
              <a:off x="6875850" y="-4825"/>
              <a:ext cx="2263800" cy="2272500"/>
            </a:xfrm>
            <a:prstGeom prst="diagStripe">
              <a:avLst>
                <a:gd fmla="val 0" name="adj"/>
              </a:avLst>
            </a:prstGeom>
            <a:solidFill>
              <a:srgbClr val="F28A1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" name="Google Shape;18;p2"/>
            <p:cNvSpPr/>
            <p:nvPr/>
          </p:nvSpPr>
          <p:spPr>
            <a:xfrm rot="5400000">
              <a:off x="7135200" y="520500"/>
              <a:ext cx="2004900" cy="2012700"/>
            </a:xfrm>
            <a:prstGeom prst="diagStripe">
              <a:avLst>
                <a:gd fmla="val 77422" name="adj"/>
              </a:avLst>
            </a:prstGeom>
            <a:solidFill>
              <a:srgbClr val="1C968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19" name="Google Shape;19;p2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7999200" y="250788"/>
              <a:ext cx="975240" cy="4536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0" name="Google Shape;20;p2"/>
          <p:cNvSpPr/>
          <p:nvPr/>
        </p:nvSpPr>
        <p:spPr>
          <a:xfrm rot="-5400000">
            <a:off x="3449" y="1430073"/>
            <a:ext cx="1777200" cy="1784100"/>
          </a:xfrm>
          <a:prstGeom prst="diagStripe">
            <a:avLst>
              <a:gd fmla="val 60155" name="adj"/>
            </a:avLst>
          </a:prstGeom>
          <a:solidFill>
            <a:srgbClr val="1C968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"/>
          <p:cNvSpPr/>
          <p:nvPr/>
        </p:nvSpPr>
        <p:spPr>
          <a:xfrm>
            <a:off x="0" y="-475"/>
            <a:ext cx="9144000" cy="5143500"/>
          </a:xfrm>
          <a:prstGeom prst="rect">
            <a:avLst/>
          </a:prstGeom>
          <a:solidFill>
            <a:srgbClr val="FFFFFF">
              <a:alpha val="86670"/>
            </a:srgbClr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3" name="Google Shape;23;p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2337" y="4702700"/>
            <a:ext cx="3424680" cy="440800"/>
          </a:xfrm>
          <a:prstGeom prst="rect">
            <a:avLst/>
          </a:prstGeom>
          <a:noFill/>
          <a:ln>
            <a:noFill/>
          </a:ln>
        </p:spPr>
      </p:pic>
      <p:sp>
        <p:nvSpPr>
          <p:cNvPr id="24" name="Google Shape;24;p3"/>
          <p:cNvSpPr txBox="1"/>
          <p:nvPr>
            <p:ph type="title"/>
          </p:nvPr>
        </p:nvSpPr>
        <p:spPr>
          <a:xfrm>
            <a:off x="432850" y="1997400"/>
            <a:ext cx="7251000" cy="1148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28A15"/>
              </a:buClr>
              <a:buSzPts val="3600"/>
              <a:buFont typeface="Montserrat SemiBold"/>
              <a:buNone/>
              <a:defRPr sz="3600">
                <a:solidFill>
                  <a:srgbClr val="F28A15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28A15"/>
              </a:buClr>
              <a:buSzPts val="3600"/>
              <a:buFont typeface="Montserrat SemiBold"/>
              <a:buNone/>
              <a:defRPr sz="3600">
                <a:solidFill>
                  <a:srgbClr val="F28A15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28A15"/>
              </a:buClr>
              <a:buSzPts val="3600"/>
              <a:buFont typeface="Montserrat SemiBold"/>
              <a:buNone/>
              <a:defRPr sz="3600">
                <a:solidFill>
                  <a:srgbClr val="F28A15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28A15"/>
              </a:buClr>
              <a:buSzPts val="3600"/>
              <a:buFont typeface="Montserrat SemiBold"/>
              <a:buNone/>
              <a:defRPr sz="3600">
                <a:solidFill>
                  <a:srgbClr val="F28A15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28A15"/>
              </a:buClr>
              <a:buSzPts val="3600"/>
              <a:buFont typeface="Montserrat SemiBold"/>
              <a:buNone/>
              <a:defRPr sz="3600">
                <a:solidFill>
                  <a:srgbClr val="F28A15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28A15"/>
              </a:buClr>
              <a:buSzPts val="3600"/>
              <a:buFont typeface="Montserrat SemiBold"/>
              <a:buNone/>
              <a:defRPr sz="3600">
                <a:solidFill>
                  <a:srgbClr val="F28A15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28A15"/>
              </a:buClr>
              <a:buSzPts val="3600"/>
              <a:buFont typeface="Montserrat SemiBold"/>
              <a:buNone/>
              <a:defRPr sz="3600">
                <a:solidFill>
                  <a:srgbClr val="F28A15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28A15"/>
              </a:buClr>
              <a:buSzPts val="3600"/>
              <a:buFont typeface="Montserrat SemiBold"/>
              <a:buNone/>
              <a:defRPr sz="3600">
                <a:solidFill>
                  <a:srgbClr val="F28A15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28A15"/>
              </a:buClr>
              <a:buSzPts val="3600"/>
              <a:buFont typeface="Montserrat SemiBold"/>
              <a:buNone/>
              <a:defRPr sz="3600">
                <a:solidFill>
                  <a:srgbClr val="F28A15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9pPr>
          </a:lstStyle>
          <a:p/>
        </p:txBody>
      </p:sp>
      <p:sp>
        <p:nvSpPr>
          <p:cNvPr id="25" name="Google Shape;2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 b="1">
                <a:solidFill>
                  <a:srgbClr val="F28A15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buNone/>
              <a:defRPr b="1">
                <a:solidFill>
                  <a:srgbClr val="F28A15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>
              <a:buNone/>
              <a:defRPr b="1">
                <a:solidFill>
                  <a:srgbClr val="F28A15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>
              <a:buNone/>
              <a:defRPr b="1">
                <a:solidFill>
                  <a:srgbClr val="F28A15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>
              <a:buNone/>
              <a:defRPr b="1">
                <a:solidFill>
                  <a:srgbClr val="F28A15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>
              <a:buNone/>
              <a:defRPr b="1">
                <a:solidFill>
                  <a:srgbClr val="F28A15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>
              <a:buNone/>
              <a:defRPr b="1">
                <a:solidFill>
                  <a:srgbClr val="F28A15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>
              <a:buNone/>
              <a:defRPr b="1">
                <a:solidFill>
                  <a:srgbClr val="F28A15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>
              <a:buNone/>
              <a:defRPr b="1">
                <a:solidFill>
                  <a:srgbClr val="F28A15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grpSp>
        <p:nvGrpSpPr>
          <p:cNvPr id="26" name="Google Shape;26;p3"/>
          <p:cNvGrpSpPr/>
          <p:nvPr/>
        </p:nvGrpSpPr>
        <p:grpSpPr>
          <a:xfrm>
            <a:off x="6871500" y="-475"/>
            <a:ext cx="2272500" cy="2529775"/>
            <a:chOff x="6871500" y="-475"/>
            <a:chExt cx="2272500" cy="2529775"/>
          </a:xfrm>
        </p:grpSpPr>
        <p:sp>
          <p:nvSpPr>
            <p:cNvPr id="27" name="Google Shape;27;p3"/>
            <p:cNvSpPr/>
            <p:nvPr/>
          </p:nvSpPr>
          <p:spPr>
            <a:xfrm rot="5400000">
              <a:off x="6875850" y="-4825"/>
              <a:ext cx="2263800" cy="2272500"/>
            </a:xfrm>
            <a:prstGeom prst="diagStripe">
              <a:avLst>
                <a:gd fmla="val 0" name="adj"/>
              </a:avLst>
            </a:prstGeom>
            <a:solidFill>
              <a:srgbClr val="F28A1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" name="Google Shape;28;p3"/>
            <p:cNvSpPr/>
            <p:nvPr/>
          </p:nvSpPr>
          <p:spPr>
            <a:xfrm rot="5400000">
              <a:off x="7135200" y="520500"/>
              <a:ext cx="2004900" cy="2012700"/>
            </a:xfrm>
            <a:prstGeom prst="diagStripe">
              <a:avLst>
                <a:gd fmla="val 77422" name="adj"/>
              </a:avLst>
            </a:prstGeom>
            <a:solidFill>
              <a:srgbClr val="1C968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29" name="Google Shape;29;p3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7999200" y="250788"/>
              <a:ext cx="975240" cy="45360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" type="tx">
  <p:cSld name="TITLE_AND_BODY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4"/>
          <p:cNvSpPr txBox="1"/>
          <p:nvPr>
            <p:ph type="title"/>
          </p:nvPr>
        </p:nvSpPr>
        <p:spPr>
          <a:xfrm>
            <a:off x="432900" y="393750"/>
            <a:ext cx="6687600" cy="914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28A15"/>
              </a:buClr>
              <a:buSzPts val="2400"/>
              <a:buNone/>
              <a:defRPr b="1" sz="2400">
                <a:solidFill>
                  <a:srgbClr val="F28A15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28A15"/>
              </a:buClr>
              <a:buSzPts val="2400"/>
              <a:buNone/>
              <a:defRPr b="1" sz="2400">
                <a:solidFill>
                  <a:srgbClr val="F28A15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28A15"/>
              </a:buClr>
              <a:buSzPts val="2400"/>
              <a:buNone/>
              <a:defRPr b="1" sz="2400">
                <a:solidFill>
                  <a:srgbClr val="F28A15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28A15"/>
              </a:buClr>
              <a:buSzPts val="2400"/>
              <a:buNone/>
              <a:defRPr b="1" sz="2400">
                <a:solidFill>
                  <a:srgbClr val="F28A15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28A15"/>
              </a:buClr>
              <a:buSzPts val="2400"/>
              <a:buNone/>
              <a:defRPr b="1" sz="2400">
                <a:solidFill>
                  <a:srgbClr val="F28A15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28A15"/>
              </a:buClr>
              <a:buSzPts val="2400"/>
              <a:buNone/>
              <a:defRPr b="1" sz="2400">
                <a:solidFill>
                  <a:srgbClr val="F28A15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28A15"/>
              </a:buClr>
              <a:buSzPts val="2400"/>
              <a:buNone/>
              <a:defRPr b="1" sz="2400">
                <a:solidFill>
                  <a:srgbClr val="F28A15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28A15"/>
              </a:buClr>
              <a:buSzPts val="2400"/>
              <a:buNone/>
              <a:defRPr b="1" sz="2400">
                <a:solidFill>
                  <a:srgbClr val="F28A15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28A15"/>
              </a:buClr>
              <a:buSzPts val="2400"/>
              <a:buNone/>
              <a:defRPr b="1" sz="2400">
                <a:solidFill>
                  <a:srgbClr val="F28A15"/>
                </a:solidFill>
              </a:defRPr>
            </a:lvl9pPr>
          </a:lstStyle>
          <a:p/>
        </p:txBody>
      </p:sp>
      <p:sp>
        <p:nvSpPr>
          <p:cNvPr id="32" name="Google Shape;32;p4"/>
          <p:cNvSpPr txBox="1"/>
          <p:nvPr>
            <p:ph idx="1" type="body"/>
          </p:nvPr>
        </p:nvSpPr>
        <p:spPr>
          <a:xfrm>
            <a:off x="432900" y="1406775"/>
            <a:ext cx="7903500" cy="3162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33" name="Google Shape;33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 b="1">
                <a:solidFill>
                  <a:srgbClr val="F28A15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buNone/>
              <a:defRPr b="1">
                <a:solidFill>
                  <a:srgbClr val="F28A15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>
              <a:buNone/>
              <a:defRPr b="1">
                <a:solidFill>
                  <a:srgbClr val="F28A15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>
              <a:buNone/>
              <a:defRPr b="1">
                <a:solidFill>
                  <a:srgbClr val="F28A15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>
              <a:buNone/>
              <a:defRPr b="1">
                <a:solidFill>
                  <a:srgbClr val="F28A15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>
              <a:buNone/>
              <a:defRPr b="1">
                <a:solidFill>
                  <a:srgbClr val="F28A15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>
              <a:buNone/>
              <a:defRPr b="1">
                <a:solidFill>
                  <a:srgbClr val="F28A15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>
              <a:buNone/>
              <a:defRPr b="1">
                <a:solidFill>
                  <a:srgbClr val="F28A15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>
              <a:buNone/>
              <a:defRPr b="1">
                <a:solidFill>
                  <a:srgbClr val="F28A15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grpSp>
        <p:nvGrpSpPr>
          <p:cNvPr id="34" name="Google Shape;34;p4"/>
          <p:cNvGrpSpPr/>
          <p:nvPr/>
        </p:nvGrpSpPr>
        <p:grpSpPr>
          <a:xfrm>
            <a:off x="6871500" y="-475"/>
            <a:ext cx="2272500" cy="2529775"/>
            <a:chOff x="6871500" y="-475"/>
            <a:chExt cx="2272500" cy="2529775"/>
          </a:xfrm>
        </p:grpSpPr>
        <p:sp>
          <p:nvSpPr>
            <p:cNvPr id="35" name="Google Shape;35;p4"/>
            <p:cNvSpPr/>
            <p:nvPr/>
          </p:nvSpPr>
          <p:spPr>
            <a:xfrm rot="5400000">
              <a:off x="6875850" y="-4825"/>
              <a:ext cx="2263800" cy="2272500"/>
            </a:xfrm>
            <a:prstGeom prst="diagStripe">
              <a:avLst>
                <a:gd fmla="val 0" name="adj"/>
              </a:avLst>
            </a:prstGeom>
            <a:solidFill>
              <a:srgbClr val="F28A1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" name="Google Shape;36;p4"/>
            <p:cNvSpPr/>
            <p:nvPr/>
          </p:nvSpPr>
          <p:spPr>
            <a:xfrm rot="5400000">
              <a:off x="7135200" y="520500"/>
              <a:ext cx="2004900" cy="2012700"/>
            </a:xfrm>
            <a:prstGeom prst="diagStripe">
              <a:avLst>
                <a:gd fmla="val 77422" name="adj"/>
              </a:avLst>
            </a:prstGeom>
            <a:solidFill>
              <a:srgbClr val="1C968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37" name="Google Shape;37;p4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7999200" y="250788"/>
              <a:ext cx="975240" cy="45360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38" name="Google Shape;38;p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2337" y="4702700"/>
            <a:ext cx="3424680" cy="440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bg>
      <p:bgPr>
        <a:solidFill>
          <a:srgbClr val="F28A15"/>
        </a:solidFill>
      </p:bgPr>
    </p:bg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buNone/>
              <a:defRPr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>
              <a:buNone/>
              <a:defRPr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>
              <a:buNone/>
              <a:defRPr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>
              <a:buNone/>
              <a:defRPr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>
              <a:buNone/>
              <a:defRPr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>
              <a:buNone/>
              <a:defRPr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>
              <a:buNone/>
              <a:defRPr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>
              <a:buNone/>
              <a:defRPr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41" name="Google Shape;41;p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3685775" y="2159538"/>
            <a:ext cx="1772460" cy="824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focus">
    <p:bg>
      <p:bgPr>
        <a:solidFill>
          <a:srgbClr val="FFFFFF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28A15"/>
              </a:buClr>
              <a:buSzPts val="2800"/>
              <a:buFont typeface="Montserrat"/>
              <a:buNone/>
              <a:defRPr sz="2800">
                <a:solidFill>
                  <a:srgbClr val="F28A15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28A15"/>
              </a:buClr>
              <a:buSzPts val="2800"/>
              <a:buFont typeface="Montserrat"/>
              <a:buNone/>
              <a:defRPr sz="2800">
                <a:solidFill>
                  <a:srgbClr val="F28A15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28A15"/>
              </a:buClr>
              <a:buSzPts val="2800"/>
              <a:buFont typeface="Montserrat"/>
              <a:buNone/>
              <a:defRPr sz="2800">
                <a:solidFill>
                  <a:srgbClr val="F28A15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28A15"/>
              </a:buClr>
              <a:buSzPts val="2800"/>
              <a:buFont typeface="Montserrat"/>
              <a:buNone/>
              <a:defRPr sz="2800">
                <a:solidFill>
                  <a:srgbClr val="F28A15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28A15"/>
              </a:buClr>
              <a:buSzPts val="2800"/>
              <a:buFont typeface="Montserrat"/>
              <a:buNone/>
              <a:defRPr sz="2800">
                <a:solidFill>
                  <a:srgbClr val="F28A15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28A15"/>
              </a:buClr>
              <a:buSzPts val="2800"/>
              <a:buFont typeface="Montserrat"/>
              <a:buNone/>
              <a:defRPr sz="2800">
                <a:solidFill>
                  <a:srgbClr val="F28A15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28A15"/>
              </a:buClr>
              <a:buSzPts val="2800"/>
              <a:buFont typeface="Montserrat"/>
              <a:buNone/>
              <a:defRPr sz="2800">
                <a:solidFill>
                  <a:srgbClr val="F28A15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28A15"/>
              </a:buClr>
              <a:buSzPts val="2800"/>
              <a:buFont typeface="Montserrat"/>
              <a:buNone/>
              <a:defRPr sz="2800">
                <a:solidFill>
                  <a:srgbClr val="F28A15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28A15"/>
              </a:buClr>
              <a:buSzPts val="2800"/>
              <a:buFont typeface="Montserrat"/>
              <a:buNone/>
              <a:defRPr sz="2800">
                <a:solidFill>
                  <a:srgbClr val="F28A15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115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C968F"/>
              </a:buClr>
              <a:buSzPts val="1300"/>
              <a:buFont typeface="Nunito Sans"/>
              <a:buChar char="●"/>
              <a:defRPr sz="1300">
                <a:solidFill>
                  <a:srgbClr val="1C968F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indent="-29845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1C968F"/>
              </a:buClr>
              <a:buSzPts val="1100"/>
              <a:buFont typeface="Nunito Sans"/>
              <a:buChar char="○"/>
              <a:defRPr sz="1100">
                <a:solidFill>
                  <a:srgbClr val="1C968F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indent="-29845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1C968F"/>
              </a:buClr>
              <a:buSzPts val="1100"/>
              <a:buFont typeface="Nunito Sans"/>
              <a:buChar char="■"/>
              <a:defRPr sz="1100">
                <a:solidFill>
                  <a:srgbClr val="1C968F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indent="-29845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1C968F"/>
              </a:buClr>
              <a:buSzPts val="1100"/>
              <a:buFont typeface="Nunito Sans"/>
              <a:buChar char="●"/>
              <a:defRPr sz="1100">
                <a:solidFill>
                  <a:srgbClr val="1C968F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indent="-29845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1C968F"/>
              </a:buClr>
              <a:buSzPts val="1100"/>
              <a:buFont typeface="Nunito Sans"/>
              <a:buChar char="○"/>
              <a:defRPr sz="1100">
                <a:solidFill>
                  <a:srgbClr val="1C968F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indent="-29845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1C968F"/>
              </a:buClr>
              <a:buSzPts val="1100"/>
              <a:buFont typeface="Nunito Sans"/>
              <a:buChar char="■"/>
              <a:defRPr sz="1100">
                <a:solidFill>
                  <a:srgbClr val="1C968F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indent="-29845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1C968F"/>
              </a:buClr>
              <a:buSzPts val="1100"/>
              <a:buFont typeface="Nunito Sans"/>
              <a:buChar char="●"/>
              <a:defRPr sz="1100">
                <a:solidFill>
                  <a:srgbClr val="1C968F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indent="-29845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1C968F"/>
              </a:buClr>
              <a:buSzPts val="1100"/>
              <a:buFont typeface="Nunito Sans"/>
              <a:buChar char="○"/>
              <a:defRPr sz="1100">
                <a:solidFill>
                  <a:srgbClr val="1C968F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indent="-29845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1C968F"/>
              </a:buClr>
              <a:buSzPts val="1100"/>
              <a:buFont typeface="Nunito Sans"/>
              <a:buChar char="■"/>
              <a:defRPr sz="1100">
                <a:solidFill>
                  <a:srgbClr val="1C968F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b="1" sz="1000">
                <a:solidFill>
                  <a:srgbClr val="F28A15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r">
              <a:buNone/>
              <a:defRPr b="1" sz="1000">
                <a:solidFill>
                  <a:srgbClr val="F28A15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algn="r">
              <a:buNone/>
              <a:defRPr b="1" sz="1000">
                <a:solidFill>
                  <a:srgbClr val="F28A15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algn="r">
              <a:buNone/>
              <a:defRPr b="1" sz="1000">
                <a:solidFill>
                  <a:srgbClr val="F28A15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algn="r">
              <a:buNone/>
              <a:defRPr b="1" sz="1000">
                <a:solidFill>
                  <a:srgbClr val="F28A15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algn="r">
              <a:buNone/>
              <a:defRPr b="1" sz="1000">
                <a:solidFill>
                  <a:srgbClr val="F28A15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algn="r">
              <a:buNone/>
              <a:defRPr b="1" sz="1000">
                <a:solidFill>
                  <a:srgbClr val="F28A15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algn="r">
              <a:buNone/>
              <a:defRPr b="1" sz="1000">
                <a:solidFill>
                  <a:srgbClr val="F28A15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algn="r">
              <a:buNone/>
              <a:defRPr b="1" sz="1000">
                <a:solidFill>
                  <a:srgbClr val="F28A15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6"/>
          <p:cNvSpPr txBox="1"/>
          <p:nvPr>
            <p:ph type="ctrTitle"/>
          </p:nvPr>
        </p:nvSpPr>
        <p:spPr>
          <a:xfrm>
            <a:off x="1828800" y="1578400"/>
            <a:ext cx="6303600" cy="15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" name="Google Shape;47;p6"/>
          <p:cNvSpPr txBox="1"/>
          <p:nvPr>
            <p:ph idx="1" type="subTitle"/>
          </p:nvPr>
        </p:nvSpPr>
        <p:spPr>
          <a:xfrm>
            <a:off x="3847300" y="3462900"/>
            <a:ext cx="4726200" cy="1111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500"/>
              </a:spcAft>
              <a:buNone/>
            </a:pPr>
            <a:r>
              <a:t/>
            </a:r>
            <a:endParaRPr/>
          </a:p>
        </p:txBody>
      </p:sp>
      <p:sp>
        <p:nvSpPr>
          <p:cNvPr id="48" name="Google Shape;48;p6"/>
          <p:cNvSpPr txBox="1"/>
          <p:nvPr>
            <p:ph idx="2" type="subTitle"/>
          </p:nvPr>
        </p:nvSpPr>
        <p:spPr>
          <a:xfrm>
            <a:off x="1828800" y="1274175"/>
            <a:ext cx="4726200" cy="50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7"/>
          <p:cNvSpPr txBox="1"/>
          <p:nvPr>
            <p:ph type="title"/>
          </p:nvPr>
        </p:nvSpPr>
        <p:spPr>
          <a:xfrm>
            <a:off x="432850" y="1997400"/>
            <a:ext cx="7251000" cy="1148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8"/>
          <p:cNvSpPr txBox="1"/>
          <p:nvPr>
            <p:ph type="title"/>
          </p:nvPr>
        </p:nvSpPr>
        <p:spPr>
          <a:xfrm>
            <a:off x="432900" y="393750"/>
            <a:ext cx="6687600" cy="914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" name="Google Shape;59;p8"/>
          <p:cNvSpPr txBox="1"/>
          <p:nvPr>
            <p:ph idx="1" type="body"/>
          </p:nvPr>
        </p:nvSpPr>
        <p:spPr>
          <a:xfrm>
            <a:off x="432900" y="1406775"/>
            <a:ext cx="7903500" cy="3162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DKV UMN">
  <a:themeElements>
    <a:clrScheme name="Focus">
      <a:dk1>
        <a:srgbClr val="1B212C"/>
      </a:dk1>
      <a:lt1>
        <a:srgbClr val="FFFFFF"/>
      </a:lt1>
      <a:dk2>
        <a:srgbClr val="D9D9D9"/>
      </a:dk2>
      <a:lt2>
        <a:srgbClr val="82C7A5"/>
      </a:lt2>
      <a:accent1>
        <a:srgbClr val="0145AC"/>
      </a:accent1>
      <a:accent2>
        <a:srgbClr val="EECE1A"/>
      </a:accent2>
      <a:accent3>
        <a:srgbClr val="4E5567"/>
      </a:accent3>
      <a:accent4>
        <a:srgbClr val="F4D6AD"/>
      </a:accent4>
      <a:accent5>
        <a:srgbClr val="7890CD"/>
      </a:accent5>
      <a:accent6>
        <a:srgbClr val="F15E22"/>
      </a:accent6>
      <a:hlink>
        <a:srgbClr val="7890CD"/>
      </a:hlink>
      <a:folHlink>
        <a:srgbClr val="7890C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