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Nunito Sans SemiBold"/>
      <p:regular r:id="rId18"/>
      <p:bold r:id="rId19"/>
      <p:italic r:id="rId20"/>
      <p:boldItalic r:id="rId21"/>
    </p:embeddedFont>
    <p:embeddedFont>
      <p:font typeface="Montserrat ExtraBold"/>
      <p:bold r:id="rId22"/>
      <p:boldItalic r:id="rId23"/>
    </p:embeddedFont>
    <p:embeddedFont>
      <p:font typeface="Nuni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SemiBold-italic.fntdata"/><Relationship Id="rId22" Type="http://schemas.openxmlformats.org/officeDocument/2006/relationships/font" Target="fonts/MontserratExtraBold-bold.fntdata"/><Relationship Id="rId21" Type="http://schemas.openxmlformats.org/officeDocument/2006/relationships/font" Target="fonts/NunitoSansSemiBold-boldItalic.fntdata"/><Relationship Id="rId24" Type="http://schemas.openxmlformats.org/officeDocument/2006/relationships/font" Target="fonts/NunitoSans-regular.fntdata"/><Relationship Id="rId23" Type="http://schemas.openxmlformats.org/officeDocument/2006/relationships/font" Target="fonts/Montserrat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-italic.fntdata"/><Relationship Id="rId25" Type="http://schemas.openxmlformats.org/officeDocument/2006/relationships/font" Target="fonts/NunitoSans-bold.fntdata"/><Relationship Id="rId27" Type="http://schemas.openxmlformats.org/officeDocument/2006/relationships/font" Target="fonts/Nuni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NunitoSansSemiBold-bold.fntdata"/><Relationship Id="rId18" Type="http://schemas.openxmlformats.org/officeDocument/2006/relationships/font" Target="fonts/Nunito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41342340a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41342340a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“Title”: Diperuntukkan penulisan judul presentasi, subjudul dan keterangan lain seperti nama dan NIM.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1342340a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41342340a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“Section header”: Diperuntukkan penulisan judul bab, subbab atau bagian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f87997393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f87997393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“Content”: Diperuntukkan penulisan konten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1342340a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1342340a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Layout “Blank”: Diperuntukkan sebagai penutup presentasi.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Anda dapat menambahkan background gambar pada slide ini.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475"/>
            <a:ext cx="9144000" cy="51435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828800" y="1578400"/>
            <a:ext cx="63036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4800"/>
              <a:buNone/>
              <a:defRPr sz="4800">
                <a:solidFill>
                  <a:srgbClr val="F28A1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847300" y="3462900"/>
            <a:ext cx="47262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Sans SemiBold"/>
              <a:buNone/>
              <a:defRPr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300"/>
              <a:buFont typeface="Nunito Sans SemiBold"/>
              <a:buNone/>
              <a:defRPr sz="1300"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818467"/>
            <a:ext cx="3420000" cy="332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1828800" y="1274175"/>
            <a:ext cx="4726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 ExtraBold"/>
              <a:buNone/>
              <a:defRPr sz="13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grpSp>
        <p:nvGrpSpPr>
          <p:cNvPr id="16" name="Google Shape;16;p2"/>
          <p:cNvGrpSpPr/>
          <p:nvPr/>
        </p:nvGrpSpPr>
        <p:grpSpPr>
          <a:xfrm>
            <a:off x="6871500" y="-475"/>
            <a:ext cx="2272500" cy="2529775"/>
            <a:chOff x="6871500" y="-475"/>
            <a:chExt cx="2272500" cy="2529775"/>
          </a:xfrm>
        </p:grpSpPr>
        <p:sp>
          <p:nvSpPr>
            <p:cNvPr id="17" name="Google Shape;17;p2"/>
            <p:cNvSpPr/>
            <p:nvPr/>
          </p:nvSpPr>
          <p:spPr>
            <a:xfrm rot="5400000">
              <a:off x="6875850" y="-4825"/>
              <a:ext cx="2263800" cy="2272500"/>
            </a:xfrm>
            <a:prstGeom prst="diagStripe">
              <a:avLst>
                <a:gd fmla="val 0" name="adj"/>
              </a:avLst>
            </a:prstGeom>
            <a:solidFill>
              <a:srgbClr val="F28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7135200" y="520500"/>
              <a:ext cx="2004900" cy="2012700"/>
            </a:xfrm>
            <a:prstGeom prst="diagStripe">
              <a:avLst>
                <a:gd fmla="val 77422" name="adj"/>
              </a:avLst>
            </a:prstGeom>
            <a:solidFill>
              <a:srgbClr val="1C9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" name="Google Shape;1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99200" y="250788"/>
              <a:ext cx="975240" cy="45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2"/>
          <p:cNvSpPr/>
          <p:nvPr/>
        </p:nvSpPr>
        <p:spPr>
          <a:xfrm rot="-5400000">
            <a:off x="3449" y="1430073"/>
            <a:ext cx="1777200" cy="1784100"/>
          </a:xfrm>
          <a:prstGeom prst="diagStripe">
            <a:avLst>
              <a:gd fmla="val 60155" name="adj"/>
            </a:avLst>
          </a:prstGeom>
          <a:solidFill>
            <a:srgbClr val="1C96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-475"/>
            <a:ext cx="9144000" cy="5143500"/>
          </a:xfrm>
          <a:prstGeom prst="rect">
            <a:avLst/>
          </a:prstGeom>
          <a:solidFill>
            <a:srgbClr val="FFFFFF">
              <a:alpha val="866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37" y="4702700"/>
            <a:ext cx="3424680" cy="4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432850" y="1997400"/>
            <a:ext cx="7251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3600"/>
              <a:buFont typeface="Montserrat SemiBold"/>
              <a:buNone/>
              <a:defRPr sz="3600">
                <a:solidFill>
                  <a:srgbClr val="F28A1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871500" y="-475"/>
            <a:ext cx="2272500" cy="2529775"/>
            <a:chOff x="6871500" y="-475"/>
            <a:chExt cx="2272500" cy="2529775"/>
          </a:xfrm>
        </p:grpSpPr>
        <p:sp>
          <p:nvSpPr>
            <p:cNvPr id="27" name="Google Shape;27;p3"/>
            <p:cNvSpPr/>
            <p:nvPr/>
          </p:nvSpPr>
          <p:spPr>
            <a:xfrm rot="5400000">
              <a:off x="6875850" y="-4825"/>
              <a:ext cx="2263800" cy="2272500"/>
            </a:xfrm>
            <a:prstGeom prst="diagStripe">
              <a:avLst>
                <a:gd fmla="val 0" name="adj"/>
              </a:avLst>
            </a:prstGeom>
            <a:solidFill>
              <a:srgbClr val="F28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5400000">
              <a:off x="7135200" y="520500"/>
              <a:ext cx="2004900" cy="2012700"/>
            </a:xfrm>
            <a:prstGeom prst="diagStripe">
              <a:avLst>
                <a:gd fmla="val 77422" name="adj"/>
              </a:avLst>
            </a:prstGeom>
            <a:solidFill>
              <a:srgbClr val="1C9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99200" y="250788"/>
              <a:ext cx="975240" cy="4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32900" y="393750"/>
            <a:ext cx="6687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400"/>
              <a:buNone/>
              <a:defRPr b="1" sz="2400">
                <a:solidFill>
                  <a:srgbClr val="F28A15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32900" y="1406775"/>
            <a:ext cx="79035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6871500" y="-475"/>
            <a:ext cx="2272500" cy="2529775"/>
            <a:chOff x="6871500" y="-475"/>
            <a:chExt cx="2272500" cy="2529775"/>
          </a:xfrm>
        </p:grpSpPr>
        <p:sp>
          <p:nvSpPr>
            <p:cNvPr id="35" name="Google Shape;35;p4"/>
            <p:cNvSpPr/>
            <p:nvPr/>
          </p:nvSpPr>
          <p:spPr>
            <a:xfrm rot="5400000">
              <a:off x="6875850" y="-4825"/>
              <a:ext cx="2263800" cy="2272500"/>
            </a:xfrm>
            <a:prstGeom prst="diagStripe">
              <a:avLst>
                <a:gd fmla="val 0" name="adj"/>
              </a:avLst>
            </a:prstGeom>
            <a:solidFill>
              <a:srgbClr val="F28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rot="5400000">
              <a:off x="7135200" y="520500"/>
              <a:ext cx="2004900" cy="2012700"/>
            </a:xfrm>
            <a:prstGeom prst="diagStripe">
              <a:avLst>
                <a:gd fmla="val 77422" name="adj"/>
              </a:avLst>
            </a:prstGeom>
            <a:solidFill>
              <a:srgbClr val="1C96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999200" y="250788"/>
              <a:ext cx="975240" cy="453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37" y="4702700"/>
            <a:ext cx="3424680" cy="4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28A15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5775" y="2159538"/>
            <a:ext cx="1772460" cy="8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28A15"/>
              </a:buClr>
              <a:buSzPts val="2800"/>
              <a:buFont typeface="Montserrat"/>
              <a:buNone/>
              <a:defRPr sz="28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968F"/>
              </a:buClr>
              <a:buSzPts val="1300"/>
              <a:buFont typeface="Nunito Sans"/>
              <a:buChar char="●"/>
              <a:defRPr sz="13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968F"/>
              </a:buClr>
              <a:buSzPts val="1100"/>
              <a:buFont typeface="Nunito Sans"/>
              <a:buChar char="○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968F"/>
              </a:buClr>
              <a:buSzPts val="1100"/>
              <a:buFont typeface="Nunito Sans"/>
              <a:buChar char="■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968F"/>
              </a:buClr>
              <a:buSzPts val="1100"/>
              <a:buFont typeface="Nunito Sans"/>
              <a:buChar char="●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968F"/>
              </a:buClr>
              <a:buSzPts val="1100"/>
              <a:buFont typeface="Nunito Sans"/>
              <a:buChar char="○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968F"/>
              </a:buClr>
              <a:buSzPts val="1100"/>
              <a:buFont typeface="Nunito Sans"/>
              <a:buChar char="■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968F"/>
              </a:buClr>
              <a:buSzPts val="1100"/>
              <a:buFont typeface="Nunito Sans"/>
              <a:buChar char="●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968F"/>
              </a:buClr>
              <a:buSzPts val="1100"/>
              <a:buFont typeface="Nunito Sans"/>
              <a:buChar char="○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968F"/>
              </a:buClr>
              <a:buSzPts val="1100"/>
              <a:buFont typeface="Nunito Sans"/>
              <a:buChar char="■"/>
              <a:defRPr sz="1100">
                <a:solidFill>
                  <a:srgbClr val="1C968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000">
                <a:solidFill>
                  <a:srgbClr val="F28A1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ctrTitle"/>
          </p:nvPr>
        </p:nvSpPr>
        <p:spPr>
          <a:xfrm>
            <a:off x="1828800" y="1578400"/>
            <a:ext cx="63036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idx="1" type="subTitle"/>
          </p:nvPr>
        </p:nvSpPr>
        <p:spPr>
          <a:xfrm>
            <a:off x="3847300" y="3462900"/>
            <a:ext cx="4726200" cy="11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idx="2" type="subTitle"/>
          </p:nvPr>
        </p:nvSpPr>
        <p:spPr>
          <a:xfrm>
            <a:off x="1828800" y="1274175"/>
            <a:ext cx="4726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432850" y="1997400"/>
            <a:ext cx="7251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432900" y="393750"/>
            <a:ext cx="6687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32900" y="1406775"/>
            <a:ext cx="79035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KV UMN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